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48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01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4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07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59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6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82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426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0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45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281D1-28A2-4E7F-A864-F367BC841CA0}" type="datetimeFigureOut">
              <a:rPr lang="en-US" smtClean="0"/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E8398-983F-47B4-BEB5-B46F51D7B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42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76200"/>
            <a:ext cx="8991600" cy="507087"/>
          </a:xfrm>
          <a:solidFill>
            <a:schemeClr val="bg2">
              <a:lumMod val="9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Todo</a:t>
            </a:r>
            <a:r>
              <a:rPr lang="en-US" sz="3200" dirty="0" smtClean="0">
                <a:solidFill>
                  <a:srgbClr val="FF0000"/>
                </a:solidFill>
              </a:rPr>
              <a:t> Lo </a:t>
            </a:r>
            <a:r>
              <a:rPr lang="en-US" sz="3200" dirty="0" err="1" smtClean="0">
                <a:solidFill>
                  <a:srgbClr val="FF0000"/>
                </a:solidFill>
              </a:rPr>
              <a:t>Puedo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En</a:t>
            </a:r>
            <a:r>
              <a:rPr lang="en-US" sz="3200" dirty="0" smtClean="0">
                <a:solidFill>
                  <a:srgbClr val="FF0000"/>
                </a:solidFill>
              </a:rPr>
              <a:t> Cristo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685800"/>
            <a:ext cx="8991600" cy="60960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 algn="l"/>
            <a:r>
              <a:rPr lang="es-ES" sz="2000" b="1" u="sng" dirty="0">
                <a:solidFill>
                  <a:schemeClr val="tx1"/>
                </a:solidFill>
                <a:latin typeface="Centaur" panose="02030504050205020304" pitchFamily="18" charset="0"/>
              </a:rPr>
              <a:t>Filipenses 4:13 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Todo lo puede </a:t>
            </a:r>
            <a:r>
              <a:rPr lang="es-ES" sz="2000" b="1" dirty="0">
                <a:solidFill>
                  <a:srgbClr val="FF0000"/>
                </a:solidFill>
                <a:latin typeface="Centaur" panose="02030504050205020304" pitchFamily="18" charset="0"/>
              </a:rPr>
              <a:t>en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 Cristo que me fortalece 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este es uno de los Versículos favoritos de todos nosotros los Cristianos. Pero nos hemos detenido para meditar en su verdadero Significado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? </a:t>
            </a:r>
          </a:p>
          <a:p>
            <a:pPr algn="l"/>
            <a:endParaRPr lang="en-US" sz="1000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0" algn="l"/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Que Significa “</a:t>
            </a:r>
            <a:r>
              <a:rPr lang="es-ES" sz="2000" dirty="0">
                <a:solidFill>
                  <a:srgbClr val="0070C0"/>
                </a:solidFill>
                <a:latin typeface="Centaur" panose="02030504050205020304" pitchFamily="18" charset="0"/>
              </a:rPr>
              <a:t>En Cristo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”. En este versículo dice “</a:t>
            </a:r>
            <a:r>
              <a:rPr lang="es-ES" sz="2000" dirty="0">
                <a:solidFill>
                  <a:srgbClr val="0070C0"/>
                </a:solidFill>
                <a:latin typeface="Centaur" panose="02030504050205020304" pitchFamily="18" charset="0"/>
              </a:rPr>
              <a:t>En Cristo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” 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No dice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: </a:t>
            </a:r>
            <a:r>
              <a:rPr lang="es-ES" sz="2000" dirty="0">
                <a:solidFill>
                  <a:srgbClr val="0070C0"/>
                </a:solidFill>
                <a:latin typeface="Centaur" panose="02030504050205020304" pitchFamily="18" charset="0"/>
              </a:rPr>
              <a:t>Con Cristo 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aunque en Verdad no parecen tener gran diferencia, pero cuando lo miramos de cerca entonces </a:t>
            </a:r>
            <a:r>
              <a:rPr lang="es-ES" sz="2000" b="1" dirty="0">
                <a:solidFill>
                  <a:schemeClr val="tx1"/>
                </a:solidFill>
                <a:latin typeface="Centaur" panose="02030504050205020304" pitchFamily="18" charset="0"/>
              </a:rPr>
              <a:t>Sí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. Nosotros como Pastores hemos tenida personas mundanas que llegan a nuestras congregaciones pidiendo Oración para que Dios les ayude </a:t>
            </a:r>
            <a:r>
              <a:rPr lang="es-ES" sz="2000" u="sng" dirty="0">
                <a:solidFill>
                  <a:schemeClr val="tx1"/>
                </a:solidFill>
                <a:latin typeface="Centaur" panose="02030504050205020304" pitchFamily="18" charset="0"/>
              </a:rPr>
              <a:t>en Todo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 pero cuando se trata de Seguir a Cristo simplemente se dan la vuelta y se van, con esta clase de Actitud es muy difícil que se cumpla esta promesa de </a:t>
            </a:r>
            <a:r>
              <a:rPr lang="es-ES" sz="2000" i="1" u="sng" dirty="0">
                <a:solidFill>
                  <a:schemeClr val="tx1"/>
                </a:solidFill>
                <a:latin typeface="Centaur" panose="02030504050205020304" pitchFamily="18" charset="0"/>
              </a:rPr>
              <a:t>Todo Lo puedo en Cristo que me Fortalece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. </a:t>
            </a:r>
            <a:endParaRPr lang="es-ES" sz="2000" dirty="0" smtClean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0" algn="l"/>
            <a:r>
              <a:rPr lang="es-ES" sz="2000" dirty="0" smtClean="0">
                <a:solidFill>
                  <a:schemeClr val="tx1"/>
                </a:solidFill>
                <a:latin typeface="Centaur" panose="02030504050205020304" pitchFamily="18" charset="0"/>
              </a:rPr>
              <a:t>Veamos 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la Diferencia “</a:t>
            </a:r>
            <a:r>
              <a:rPr lang="es-ES" sz="2000" dirty="0">
                <a:solidFill>
                  <a:srgbClr val="0070C0"/>
                </a:solidFill>
                <a:latin typeface="Centaur" panose="02030504050205020304" pitchFamily="18" charset="0"/>
              </a:rPr>
              <a:t>En Cristo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” quiere decir una persona que permanece dentro del Señor convirtiéndose en Su Seguidor diario. Es exactamente lo que dice en </a:t>
            </a:r>
            <a:r>
              <a:rPr lang="es-ES" sz="2000" b="1" u="sng" dirty="0">
                <a:solidFill>
                  <a:schemeClr val="tx1"/>
                </a:solidFill>
                <a:latin typeface="Centaur" panose="02030504050205020304" pitchFamily="18" charset="0"/>
              </a:rPr>
              <a:t>Salmos 91:1</a:t>
            </a:r>
            <a:r>
              <a:rPr lang="es-ES" sz="2000" b="1" dirty="0">
                <a:solidFill>
                  <a:schemeClr val="tx1"/>
                </a:solidFill>
                <a:latin typeface="Centaur" panose="02030504050205020304" pitchFamily="18" charset="0"/>
              </a:rPr>
              <a:t> </a:t>
            </a:r>
            <a:r>
              <a:rPr lang="es-ES" sz="2000" u="sng" dirty="0">
                <a:solidFill>
                  <a:srgbClr val="FF0000"/>
                </a:solidFill>
                <a:latin typeface="Centaur" panose="02030504050205020304" pitchFamily="18" charset="0"/>
              </a:rPr>
              <a:t>El que habita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 al abrigo del Altísimo Morará bajo la sombra del Omnipotente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. </a:t>
            </a:r>
            <a:r>
              <a:rPr lang="es-ES" sz="2000" b="1" dirty="0">
                <a:solidFill>
                  <a:srgbClr val="0070C0"/>
                </a:solidFill>
                <a:latin typeface="Centaur" panose="02030504050205020304" pitchFamily="18" charset="0"/>
              </a:rPr>
              <a:t>Habitar es (Vivir) en EL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. </a:t>
            </a:r>
            <a:endParaRPr lang="es-ES" sz="2000" dirty="0" smtClean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0" algn="l"/>
            <a:endParaRPr lang="en-US" sz="1000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lvl="0" algn="l"/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Cristo no solo está “Con</a:t>
            </a:r>
            <a:r>
              <a:rPr lang="es-ES" sz="2000" dirty="0">
                <a:solidFill>
                  <a:srgbClr val="0070C0"/>
                </a:solidFill>
                <a:latin typeface="Centaur" panose="02030504050205020304" pitchFamily="18" charset="0"/>
              </a:rPr>
              <a:t>migo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” como Compañero, sino más Bien él es Mi Casa donde yo habito y vivo en todo Tiempo, solo así podremos hacer frente al </a:t>
            </a:r>
            <a:r>
              <a:rPr lang="es-ES" sz="2000" dirty="0" smtClean="0">
                <a:solidFill>
                  <a:schemeClr val="tx1"/>
                </a:solidFill>
                <a:latin typeface="Centaur" panose="02030504050205020304" pitchFamily="18" charset="0"/>
              </a:rPr>
              <a:t>Enemigo en las 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pruebas, Luchas y momentos difíciles. </a:t>
            </a:r>
            <a:r>
              <a:rPr lang="es-ES" sz="2000" b="1" dirty="0" smtClean="0">
                <a:solidFill>
                  <a:schemeClr val="tx1"/>
                </a:solidFill>
                <a:latin typeface="Centaur" panose="02030504050205020304" pitchFamily="18" charset="0"/>
              </a:rPr>
              <a:t>Romanos 8:37 </a:t>
            </a:r>
            <a:r>
              <a:rPr lang="es-ES" sz="2000" dirty="0">
                <a:solidFill>
                  <a:srgbClr val="FF0000"/>
                </a:solidFill>
                <a:latin typeface="Centaur" panose="02030504050205020304" pitchFamily="18" charset="0"/>
              </a:rPr>
              <a:t>Antes, en todas estas cosas somos más que vencedores por medio de aquel que nos </a:t>
            </a:r>
            <a:r>
              <a:rPr lang="es-ES" sz="2000">
                <a:solidFill>
                  <a:srgbClr val="FF0000"/>
                </a:solidFill>
                <a:latin typeface="Centaur" panose="02030504050205020304" pitchFamily="18" charset="0"/>
              </a:rPr>
              <a:t>amó</a:t>
            </a:r>
            <a:r>
              <a:rPr lang="es-ES" sz="2000" smtClean="0">
                <a:solidFill>
                  <a:schemeClr val="tx1"/>
                </a:solidFill>
                <a:latin typeface="Centaur" panose="02030504050205020304" pitchFamily="18" charset="0"/>
              </a:rPr>
              <a:t>.</a:t>
            </a:r>
          </a:p>
          <a:p>
            <a:pPr lvl="0" algn="l"/>
            <a:endParaRPr lang="en-US" sz="2000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algn="l"/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Hermanos Les Animo a Seguir adelante En Cristo Jesús </a:t>
            </a:r>
            <a:r>
              <a:rPr lang="es-ES" sz="2000" dirty="0" smtClean="0">
                <a:solidFill>
                  <a:schemeClr val="tx1"/>
                </a:solidFill>
                <a:latin typeface="Centaur" panose="02030504050205020304" pitchFamily="18" charset="0"/>
              </a:rPr>
              <a:t>Señor Nuestro sin </a:t>
            </a:r>
            <a:r>
              <a:rPr lang="es-ES" sz="2000" dirty="0">
                <a:solidFill>
                  <a:schemeClr val="tx1"/>
                </a:solidFill>
                <a:latin typeface="Centaur" panose="02030504050205020304" pitchFamily="18" charset="0"/>
              </a:rPr>
              <a:t>volver atrás. </a:t>
            </a:r>
            <a:endParaRPr lang="en-US" sz="2000" dirty="0">
              <a:solidFill>
                <a:schemeClr val="tx1"/>
              </a:solidFill>
              <a:latin typeface="Centaur" panose="02030504050205020304" pitchFamily="18" charset="0"/>
            </a:endParaRPr>
          </a:p>
          <a:p>
            <a:pPr algn="r"/>
            <a:r>
              <a:rPr lang="es-ES" sz="1400" u="sng" dirty="0" smtClean="0">
                <a:solidFill>
                  <a:schemeClr val="tx1"/>
                </a:solidFill>
                <a:latin typeface="Centaur" panose="02030504050205020304" pitchFamily="18" charset="0"/>
              </a:rPr>
              <a:t>Atentamente, Pastor. Julio Mazariego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98763"/>
            <a:ext cx="461962" cy="484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76200"/>
            <a:ext cx="457200" cy="507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1721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0"/>
            <a:ext cx="9144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823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272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Todo Lo Puedo En Cristo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Todo Lo Puedo En Cristo</dc:title>
  <dc:creator>Jme1</dc:creator>
  <cp:lastModifiedBy>Jme1</cp:lastModifiedBy>
  <cp:revision>13</cp:revision>
  <dcterms:created xsi:type="dcterms:W3CDTF">2017-09-01T10:50:53Z</dcterms:created>
  <dcterms:modified xsi:type="dcterms:W3CDTF">2018-01-26T09:25:52Z</dcterms:modified>
</cp:coreProperties>
</file>